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2"/>
    <p:restoredTop sz="94677"/>
  </p:normalViewPr>
  <p:slideViewPr>
    <p:cSldViewPr snapToGrid="0" snapToObjects="1">
      <p:cViewPr>
        <p:scale>
          <a:sx n="159" d="100"/>
          <a:sy n="159" d="100"/>
        </p:scale>
        <p:origin x="1830" y="13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58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981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484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72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0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148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61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826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680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470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269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42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8E70-0C36-194A-888F-4618BDCF5B9D}" type="datetimeFigureOut">
              <a:rPr lang="hu-HU" smtClean="0"/>
              <a:t>2016.11.23.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88F34-63DE-554C-A657-97FEDFA7753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4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39" y="0"/>
            <a:ext cx="9138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277"/>
          <a:stretch/>
        </p:blipFill>
        <p:spPr>
          <a:xfrm>
            <a:off x="7533" y="27000"/>
            <a:ext cx="9128934" cy="6804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600" b="1" dirty="0" smtClean="0">
                <a:ln w="13462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Mi az erdő? </a:t>
            </a:r>
            <a:endParaRPr lang="hu-HU" sz="6600" b="1" dirty="0">
              <a:ln w="13462">
                <a:solidFill>
                  <a:srgbClr val="FFFF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211" y="1545715"/>
            <a:ext cx="5093368" cy="5078313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SzPts val="1600"/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legnagyobb szén-dioxid-fogyasztó és oxigéntermelő,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legnagyobb szervesanyag-termelő, 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fának, mint nyersanyagnak, újratermelhető energiahordozónak, és még sok egyéb, erdőből kikerülő terméknek forrása,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Föld vízháztartásának alapvető szabályozója,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</a:t>
            </a:r>
            <a:r>
              <a:rPr lang="hu-HU" dirty="0" err="1" smtClean="0">
                <a:solidFill>
                  <a:srgbClr val="000000"/>
                </a:solidFill>
                <a:latin typeface="Calibri" charset="0"/>
              </a:rPr>
              <a:t>mezo</a:t>
            </a: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- és makroklíma befolyásolója,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tápláléklánc megszakítás nélküli fenntartásának lassan már egyedüli helyszíne,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 környezet legjelentősebb védője,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egészségnevelő, regeneráló, jóléti, kulturális és esztétikai hatása nélkülözhetetlen.</a:t>
            </a:r>
            <a:endParaRPr lang="hu-HU" dirty="0" smtClean="0">
              <a:effectLst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Ø"/>
            </a:pP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az erdő a tudományos </a:t>
            </a:r>
            <a:r>
              <a:rPr lang="hu-HU" smtClean="0">
                <a:solidFill>
                  <a:srgbClr val="000000"/>
                </a:solidFill>
                <a:latin typeface="Calibri" charset="0"/>
              </a:rPr>
              <a:t>megismerés tárgya, </a:t>
            </a:r>
            <a:r>
              <a:rPr lang="hu-HU" dirty="0" smtClean="0">
                <a:solidFill>
                  <a:srgbClr val="000000"/>
                </a:solidFill>
                <a:latin typeface="Calibri" charset="0"/>
              </a:rPr>
              <a:t>s egyben a tudományos megismerés lehetősége is.</a:t>
            </a:r>
            <a:endParaRPr lang="hu-HU" dirty="0"/>
          </a:p>
        </p:txBody>
      </p:sp>
      <p:sp>
        <p:nvSpPr>
          <p:cNvPr id="11" name="TextBox 10"/>
          <p:cNvSpPr txBox="1"/>
          <p:nvPr/>
        </p:nvSpPr>
        <p:spPr>
          <a:xfrm>
            <a:off x="5246257" y="1545715"/>
            <a:ext cx="3817532" cy="5078313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Vándor, ki elhaladsz mellettem, ne emelj rám kezet!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tűzhelyed melege hideg téli éjszakákon,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tornácod barátságos fedele, melynek árnyékába menekülsz a tűző nap elől, és gyümölcsöm oltja szomjadat. 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a gerenda, mely házadat tartja 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asztalod lapja,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az ágy, amelyben fekszel,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A deszka, amelyből csónakodat építed. 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Én vagyok a házad ajtaja, bölcsőd fája, koporsód fedele.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/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Vándor, ki elhaladsz mellettem, hallgasd a kérésem: Ne </a:t>
            </a:r>
            <a:r>
              <a:rPr lang="hu-HU" dirty="0" err="1" smtClean="0">
                <a:effectLst/>
                <a:latin typeface="Calibri" charset="0"/>
                <a:ea typeface="Calibri" charset="0"/>
                <a:cs typeface="Times New Roman" charset="0"/>
              </a:rPr>
              <a:t>bánts</a:t>
            </a:r>
            <a:r>
              <a:rPr lang="hu-HU" dirty="0" smtClean="0">
                <a:effectLst/>
                <a:latin typeface="Calibri" charset="0"/>
                <a:ea typeface="Calibri" charset="0"/>
                <a:cs typeface="Times New Roman" charset="0"/>
              </a:rPr>
              <a:t>!</a:t>
            </a:r>
            <a:endParaRPr lang="en-GB" sz="105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>
              <a:buSzPts val="16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925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178</Words>
  <Application>Microsoft Office PowerPoint</Application>
  <PresentationFormat>Diavetítés a képernyőre (4:3 oldalarány)</PresentationFormat>
  <Paragraphs>19</Paragraphs>
  <Slides>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3" baseType="lpstr">
      <vt:lpstr>Office Theme</vt:lpstr>
      <vt:lpstr>PowerPoint bemutató</vt:lpstr>
      <vt:lpstr>Mi az erdő?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János Katona</dc:creator>
  <cp:lastModifiedBy>Előadó</cp:lastModifiedBy>
  <cp:revision>5</cp:revision>
  <dcterms:created xsi:type="dcterms:W3CDTF">2016-11-22T19:11:12Z</dcterms:created>
  <dcterms:modified xsi:type="dcterms:W3CDTF">2016-11-23T13:00:09Z</dcterms:modified>
</cp:coreProperties>
</file>